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0.48305084745762711</c:v>
                </c:pt>
                <c:pt idx="1">
                  <c:v>0.51694915254237284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8.5470085470085479E-3</c:v>
                </c:pt>
                <c:pt idx="1">
                  <c:v>0</c:v>
                </c:pt>
                <c:pt idx="2">
                  <c:v>8.5470085470085479E-3</c:v>
                </c:pt>
                <c:pt idx="3">
                  <c:v>0</c:v>
                </c:pt>
                <c:pt idx="4">
                  <c:v>0</c:v>
                </c:pt>
                <c:pt idx="5">
                  <c:v>0.98290598290598286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6.0386837214798783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0.74802403160583708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0.52312909671527663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0.14584448097594915</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1.5225956096058386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0.14584448097594915</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0.52312909671527663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1.8471716340977551E-3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6.0386837214798783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Sheet1!$G$2:$G$4</c:f>
              <c:numCache>
                <c:formatCode>0.0;;</c:formatCode>
                <c:ptCount val="3"/>
                <c:pt idx="0">
                  <c:v>7.6473756268299171</c:v>
                </c:pt>
                <c:pt idx="1">
                  <c:v>7.6523200576696357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c:v>
                </c:pt>
                <c:pt idx="1">
                  <c:v>NORTHUMBRIA SPECIALIST EMERGENCY CARE HOSPITAL (32)</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2.3526243731700829</c:v>
                </c:pt>
                <c:pt idx="1">
                  <c:v>2.3476799423303643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Sheet1!$G$2:$G$4</c:f>
              <c:numCache>
                <c:formatCode>0.0;;</c:formatCode>
                <c:ptCount val="3"/>
                <c:pt idx="0">
                  <c:v>8.425350612185726</c:v>
                </c:pt>
                <c:pt idx="1">
                  <c:v>8.409610306757072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NORTHUMBRIA SPECIALIST EMERGENCY CARE HOSPITAL (71)</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1.574649387814274</c:v>
                </c:pt>
                <c:pt idx="1">
                  <c:v>1.590389693242928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Sheet1!$G$2:$G$4</c:f>
              <c:numCache>
                <c:formatCode>0.0;;</c:formatCode>
                <c:ptCount val="3"/>
                <c:pt idx="0">
                  <c:v>9.303321559847376</c:v>
                </c:pt>
                <c:pt idx="1">
                  <c:v>9.2958136947479453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NORTHUMBRIA SPECIALIST EMERGENCY CARE HOSPITAL (84)</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0.69667844015262403</c:v>
                </c:pt>
                <c:pt idx="1">
                  <c:v>0.70418630525205472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Sheet1!$G$2:$G$4</c:f>
              <c:numCache>
                <c:formatCode>0.0;;</c:formatCode>
                <c:ptCount val="3"/>
                <c:pt idx="0">
                  <c:v>7.2089591315182613</c:v>
                </c:pt>
                <c:pt idx="1">
                  <c:v>7.2115923229109988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(80)</c:v>
                </c:pt>
                <c:pt idx="1">
                  <c:v>NORTHUMBRIA SPECIALIST EMERGENCY CARE HOSPITAL (80)</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2.7910408684817387</c:v>
                </c:pt>
                <c:pt idx="1">
                  <c:v>2.7884076770890012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Sheet1!$G$2:$G$4</c:f>
              <c:numCache>
                <c:formatCode>0.0;;</c:formatCode>
                <c:ptCount val="3"/>
                <c:pt idx="0">
                  <c:v>9.6025859108182292</c:v>
                </c:pt>
                <c:pt idx="1">
                  <c:v>9.601605140780924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0.39741408918177079</c:v>
                </c:pt>
                <c:pt idx="1">
                  <c:v>0.39839485921907603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Sheet1!$G$2:$G$4</c:f>
              <c:numCache>
                <c:formatCode>0.0;;</c:formatCode>
                <c:ptCount val="3"/>
                <c:pt idx="0">
                  <c:v>9.2934607932276503</c:v>
                </c:pt>
                <c:pt idx="1">
                  <c:v>9.2863142086622155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0.70653920677234971</c:v>
                </c:pt>
                <c:pt idx="1">
                  <c:v>0.71368579133778454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0.18965517241379309</c:v>
                </c:pt>
                <c:pt idx="1">
                  <c:v>0.81034482758620685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Sheet1!$G$2:$G$4</c:f>
              <c:numCache>
                <c:formatCode>0.0;;</c:formatCode>
                <c:ptCount val="3"/>
                <c:pt idx="0">
                  <c:v>7.4321259043269254</c:v>
                </c:pt>
                <c:pt idx="1">
                  <c:v>7.4927518520931899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2.5678740956730746</c:v>
                </c:pt>
                <c:pt idx="1">
                  <c:v>2.5072481479068101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Sheet1!$E$2:$E$4</c:f>
              <c:numCache>
                <c:formatCode>0.0;;</c:formatCode>
                <c:ptCount val="3"/>
                <c:pt idx="0">
                  <c:v>0</c:v>
                </c:pt>
                <c:pt idx="1">
                  <c:v>6.9793049308400423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Sheet1!$F$2:$F$4</c:f>
              <c:numCache>
                <c:formatCode>0.0;;</c:formatCode>
                <c:ptCount val="3"/>
                <c:pt idx="0">
                  <c:v>7.0190928707809714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NORTHUMBRIA SPECIALIST EMERGENCY CARE HOSPITAL (62)</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2.9809071292190286</c:v>
                </c:pt>
                <c:pt idx="1">
                  <c:v>3.0206950691599577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Sheet1!$G$2:$G$4</c:f>
              <c:numCache>
                <c:formatCode>0.0;;</c:formatCode>
                <c:ptCount val="3"/>
                <c:pt idx="0">
                  <c:v>8.1916222629815536</c:v>
                </c:pt>
                <c:pt idx="1">
                  <c:v>8.2642630347366044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NORTHUMBRIA SPECIALIST EMERGENCY CARE HOSPITAL (111)</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1.8083777370184464</c:v>
                </c:pt>
                <c:pt idx="1">
                  <c:v>1.7357369652633956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Sheet1!$G$2:$G$4</c:f>
              <c:numCache>
                <c:formatCode>0.0;;</c:formatCode>
                <c:ptCount val="3"/>
                <c:pt idx="0">
                  <c:v>8.1825192255239987</c:v>
                </c:pt>
                <c:pt idx="1">
                  <c:v>8.1818742387608694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(115)</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1.8174807744760013</c:v>
                </c:pt>
                <c:pt idx="1">
                  <c:v>1.8181257612391306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Sheet1!$G$2:$G$4</c:f>
              <c:numCache>
                <c:formatCode>0.0;;</c:formatCode>
                <c:ptCount val="3"/>
                <c:pt idx="0">
                  <c:v>9.1652005294413517</c:v>
                </c:pt>
                <c:pt idx="1">
                  <c:v>9.1563705456475581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0.83479947055864834</c:v>
                </c:pt>
                <c:pt idx="1">
                  <c:v>0.84362945435244185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Sheet1!$G$2:$G$4</c:f>
              <c:numCache>
                <c:formatCode>0.0;;</c:formatCode>
                <c:ptCount val="3"/>
                <c:pt idx="0">
                  <c:v>8.5805649498211984</c:v>
                </c:pt>
                <c:pt idx="1">
                  <c:v>8.569122293342831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1.4194350501788016</c:v>
                </c:pt>
                <c:pt idx="1">
                  <c:v>1.430877706657169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Sheet1!$G$2:$G$4</c:f>
              <c:numCache>
                <c:formatCode>0.0;;</c:formatCode>
                <c:ptCount val="3"/>
                <c:pt idx="0">
                  <c:v>9.0172915268632163</c:v>
                </c:pt>
                <c:pt idx="1">
                  <c:v>9.009365974951093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0.98270847313678367</c:v>
                </c:pt>
                <c:pt idx="1">
                  <c:v>0.99063402504890696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Sheet1!$G$2:$G$4</c:f>
              <c:numCache>
                <c:formatCode>0.0;;</c:formatCode>
                <c:ptCount val="3"/>
                <c:pt idx="0">
                  <c:v>8.2791969860844592</c:v>
                </c:pt>
                <c:pt idx="1">
                  <c:v>8.2653423966382924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1.7208030139155408</c:v>
                </c:pt>
                <c:pt idx="1">
                  <c:v>1.7346576033617076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Sheet1!$F$2:$F$4</c:f>
              <c:numCache>
                <c:formatCode>0.0;;</c:formatCode>
                <c:ptCount val="3"/>
                <c:pt idx="0">
                  <c:v>5.5219803151761564</c:v>
                </c:pt>
                <c:pt idx="1">
                  <c:v>5.5763811335311324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NORTHUMBRIA SPECIALIST EMERGENCY CARE HOSPITAL (98)</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4.4780196848238436</c:v>
                </c:pt>
                <c:pt idx="1">
                  <c:v>4.4236188664688676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Sheet1!$G$2:$G$4</c:f>
              <c:numCache>
                <c:formatCode>0.0;;</c:formatCode>
                <c:ptCount val="3"/>
                <c:pt idx="0">
                  <c:v>7.1868715201286939</c:v>
                </c:pt>
                <c:pt idx="1">
                  <c:v>7.20512788543539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2.8131284798713061</c:v>
                </c:pt>
                <c:pt idx="1">
                  <c:v>2.79487211456461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53</c:v>
                </c:pt>
                <c:pt idx="4">
                  <c:v>2</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Sheet1!$G$2:$G$4</c:f>
              <c:numCache>
                <c:formatCode>0.0;;</c:formatCode>
                <c:ptCount val="3"/>
                <c:pt idx="0">
                  <c:v>8.7898642309369759</c:v>
                </c:pt>
                <c:pt idx="1">
                  <c:v>8.7810786319339922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NORTHUMBRIA SPECIALIST EMERGENCY CARE HOSPITAL (117)</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1.2101357690630241</c:v>
                </c:pt>
                <c:pt idx="1">
                  <c:v>1.2189213680660078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Sheet1!$I$2:$I$4</c:f>
              <c:numCache>
                <c:formatCode>0.0;;</c:formatCode>
                <c:ptCount val="3"/>
                <c:pt idx="0">
                  <c:v>7.4390573579591113</c:v>
                </c:pt>
                <c:pt idx="1">
                  <c:v>7.4174862401981496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2.5609426420408887</c:v>
                </c:pt>
                <c:pt idx="1">
                  <c:v>2.5825137598018504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Sheet1!$G$2:$G$4</c:f>
              <c:numCache>
                <c:formatCode>0.0;;</c:formatCode>
                <c:ptCount val="3"/>
                <c:pt idx="0">
                  <c:v>7.5542833993301706</c:v>
                </c:pt>
                <c:pt idx="1">
                  <c:v>7.5297451384773106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NORTHUMBRIA SPECIALIST EMERGENCY CARE HOSPITAL (106)</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2.4457166006698294</c:v>
                </c:pt>
                <c:pt idx="1">
                  <c:v>2.4702548615226894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Sheet1!$G$2:$G$4</c:f>
              <c:numCache>
                <c:formatCode>0.0;;</c:formatCode>
                <c:ptCount val="3"/>
                <c:pt idx="0">
                  <c:v>7.6217530885747609</c:v>
                </c:pt>
                <c:pt idx="1">
                  <c:v>7.5984428378478874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NORTHUMBRIA SPECIALIST EMERGENCY CARE HOSPITAL (114)</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2.3782469114252391</c:v>
                </c:pt>
                <c:pt idx="1">
                  <c:v>2.4015571621521126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Sheet1!$G$2:$G$4</c:f>
              <c:numCache>
                <c:formatCode>0.0;;</c:formatCode>
                <c:ptCount val="3"/>
                <c:pt idx="0">
                  <c:v>8.6339833751587154</c:v>
                </c:pt>
                <c:pt idx="1">
                  <c:v>8.6181700251039732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NORTHUMBRIA SPECIALIST EMERGENCY CARE HOSPITAL (116)</c:v>
                </c:pt>
                <c:pt idx="2">
                  <c:v>HEXHAM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1.3660166248412846</c:v>
                </c:pt>
                <c:pt idx="1">
                  <c:v>1.3818299748960268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Sheet1!$I$2:$I$4</c:f>
              <c:numCache>
                <c:formatCode>0.0;;</c:formatCode>
                <c:ptCount val="3"/>
                <c:pt idx="0">
                  <c:v>10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NORTHUMBRIA SPECIALIST EMERGENCY CARE HOSPITAL (115)</c:v>
                </c:pt>
                <c:pt idx="2">
                  <c:v>HEXHAM GENERAL HOSPITAL (-)</c:v>
                </c:pt>
              </c:strCache>
            </c:strRef>
          </c:cat>
          <c:val>
            <c:numRef>
              <c:f>Sheet1!$J$2:$J$4</c:f>
              <c:numCache>
                <c:formatCode>0.0;;</c:formatCode>
                <c:ptCount val="3"/>
                <c:pt idx="0">
                  <c:v>0</c:v>
                </c:pt>
                <c:pt idx="1">
                  <c:v>10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Sheet1!$G$2:$G$4</c:f>
              <c:numCache>
                <c:formatCode>0.0;;</c:formatCode>
                <c:ptCount val="3"/>
                <c:pt idx="0">
                  <c:v>7.7943247070544794</c:v>
                </c:pt>
                <c:pt idx="1">
                  <c:v>7.7701467417072907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(106)</c:v>
                </c:pt>
                <c:pt idx="1">
                  <c:v>NORTHUMBRIA SPECIALIST EMERGENCY CARE HOSPITAL (105)</c:v>
                </c:pt>
                <c:pt idx="2">
                  <c:v>HEXHAM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2.2056752929455206</c:v>
                </c:pt>
                <c:pt idx="1">
                  <c:v>2.2298532582927093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6.6808737897367703</c:v>
                </c:pt>
                <c:pt idx="1">
                  <c:v>7.0609090402975436</c:v>
                </c:pt>
                <c:pt idx="2">
                  <c:v>7.1745459967836638</c:v>
                </c:pt>
                <c:pt idx="3">
                  <c:v>6.8772835714549627</c:v>
                </c:pt>
                <c:pt idx="4">
                  <c:v>7.2191134183768773</c:v>
                </c:pt>
                <c:pt idx="5">
                  <c:v>7.3437182680149258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6.569090767140243</c:v>
                </c:pt>
                <c:pt idx="1">
                  <c:v>6.4010929430312888</c:v>
                </c:pt>
                <c:pt idx="2">
                  <c:v>6.5907796956915474</c:v>
                </c:pt>
                <c:pt idx="3">
                  <c:v>7.2898128728999021</c:v>
                </c:pt>
                <c:pt idx="4">
                  <c:v>7.7775456077923</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8.8342663218097375</c:v>
                </c:pt>
                <c:pt idx="1">
                  <c:v>8.4833249534223256</c:v>
                </c:pt>
                <c:pt idx="2">
                  <c:v>8.3991507446664286</c:v>
                </c:pt>
                <c:pt idx="3">
                  <c:v>8.6417960173645252</c:v>
                </c:pt>
                <c:pt idx="4">
                  <c:v>8.4085446291597599</c:v>
                </c:pt>
                <c:pt idx="5">
                  <c:v>8.6256530988664153</c:v>
                </c:pt>
                <c:pt idx="6">
                  <c:v>8.3056457437233622</c:v>
                </c:pt>
                <c:pt idx="7">
                  <c:v>8.8857626859903291</c:v>
                </c:pt>
                <c:pt idx="8">
                  <c:v>9.0079915790109553</c:v>
                </c:pt>
                <c:pt idx="9">
                  <c:v>8.8691069946890178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53</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6.9236106326074829</c:v>
                </c:pt>
                <c:pt idx="1">
                  <c:v>7.7062588280078099</c:v>
                </c:pt>
                <c:pt idx="2">
                  <c:v>7.7936868119325577</c:v>
                </c:pt>
                <c:pt idx="3">
                  <c:v>8.103209260197616</c:v>
                </c:pt>
                <c:pt idx="4">
                  <c:v>8.5414621646463758</c:v>
                </c:pt>
                <c:pt idx="5">
                  <c:v>8.1815211759575046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8.8958638176178475</c:v>
                </c:pt>
                <c:pt idx="1">
                  <c:v>9.0734910751637283</c:v>
                </c:pt>
                <c:pt idx="2">
                  <c:v>8.8187261058802893</c:v>
                </c:pt>
                <c:pt idx="3">
                  <c:v>8.8665083553366646</c:v>
                </c:pt>
                <c:pt idx="4">
                  <c:v>9.0453716508820534</c:v>
                </c:pt>
                <c:pt idx="5">
                  <c:v>9.1857696223655125</c:v>
                </c:pt>
                <c:pt idx="6">
                  <c:v>8.6376881254043045</c:v>
                </c:pt>
                <c:pt idx="7">
                  <c:v>9.1581430735943652</c:v>
                </c:pt>
                <c:pt idx="8">
                  <c:v>9.279524585384241</c:v>
                </c:pt>
                <c:pt idx="9">
                  <c:v>9.0586413198358322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8.655806402718019</c:v>
                </c:pt>
                <c:pt idx="1">
                  <c:v>8.5499471153377637</c:v>
                </c:pt>
                <c:pt idx="2">
                  <c:v>8.8525541128661107</c:v>
                </c:pt>
                <c:pt idx="3">
                  <c:v>8.5537198035151327</c:v>
                </c:pt>
                <c:pt idx="4">
                  <c:v>8.2408811293982964</c:v>
                </c:pt>
                <c:pt idx="5">
                  <c:v>8.436599792135997</c:v>
                </c:pt>
                <c:pt idx="6">
                  <c:v>8.1588514238162961</c:v>
                </c:pt>
                <c:pt idx="7">
                  <c:v>7.8956900967162831</c:v>
                </c:pt>
                <c:pt idx="8">
                  <c:v>8.2546789599268244</c:v>
                </c:pt>
                <c:pt idx="9">
                  <c:v>8.541332119907981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8.4463099976103884</c:v>
                </c:pt>
                <c:pt idx="1">
                  <c:v>8.828832028113446</c:v>
                </c:pt>
                <c:pt idx="2">
                  <c:v>8.3423276927100893</c:v>
                </c:pt>
                <c:pt idx="3">
                  <c:v>8.8965178035138273</c:v>
                </c:pt>
                <c:pt idx="4">
                  <c:v>8.9180580256687776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9.0927644665363587</c:v>
                </c:pt>
                <c:pt idx="1">
                  <c:v>9.0477956764748519</c:v>
                </c:pt>
                <c:pt idx="2">
                  <c:v>8.9137671266309155</c:v>
                </c:pt>
                <c:pt idx="3">
                  <c:v>8.9751605466155411</c:v>
                </c:pt>
                <c:pt idx="4">
                  <c:v>9.0295449083352466</c:v>
                </c:pt>
                <c:pt idx="5">
                  <c:v>9.3568504532065706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9.5745825895783039</c:v>
                </c:pt>
                <c:pt idx="1">
                  <c:v>9.6513203300117407</c:v>
                </c:pt>
                <c:pt idx="2">
                  <c:v>9.6833797278084255</c:v>
                </c:pt>
                <c:pt idx="3">
                  <c:v>9.4927234658928317</c:v>
                </c:pt>
                <c:pt idx="4">
                  <c:v>9.6714682915286332</c:v>
                </c:pt>
                <c:pt idx="5">
                  <c:v>9.3299794740302566</c:v>
                </c:pt>
                <c:pt idx="6">
                  <c:v>9.3568825062184455</c:v>
                </c:pt>
                <c:pt idx="7">
                  <c:v>9.2637386453787105</c:v>
                </c:pt>
                <c:pt idx="8">
                  <c:v>9.4562864333512664</c:v>
                </c:pt>
                <c:pt idx="9">
                  <c:v>9.4922818674166844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8.2124390065558135</c:v>
                </c:pt>
                <c:pt idx="1">
                  <c:v>8.077076162118221</c:v>
                </c:pt>
                <c:pt idx="2">
                  <c:v>8.2014486720171682</c:v>
                </c:pt>
                <c:pt idx="3">
                  <c:v>8.7095504761556644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6.560039393401544</c:v>
                </c:pt>
                <c:pt idx="1">
                  <c:v>6.5717621690036614</c:v>
                </c:pt>
                <c:pt idx="2">
                  <c:v>6.772012044280304</c:v>
                </c:pt>
                <c:pt idx="3">
                  <c:v>7.0553661239659222</c:v>
                </c:pt>
                <c:pt idx="4">
                  <c:v>7.4452978257552331</c:v>
                </c:pt>
                <c:pt idx="5">
                  <c:v>7.1470625251513002</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8.8986361213378</c:v>
                </c:pt>
                <c:pt idx="1">
                  <c:v>8.7009175478107199</c:v>
                </c:pt>
                <c:pt idx="2">
                  <c:v>8.5330724152943205</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9.3592181712737776</c:v>
                </c:pt>
                <c:pt idx="1">
                  <c:v>9.2042126349235129</c:v>
                </c:pt>
                <c:pt idx="2">
                  <c:v>9.2541599218222643</c:v>
                </c:pt>
                <c:pt idx="3">
                  <c:v>9.6334392295557567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10</c:v>
                </c:pt>
                <c:pt idx="1">
                  <c:v>7.4390573579591113</c:v>
                </c:pt>
                <c:pt idx="2">
                  <c:v>6.8820078072797788</c:v>
                </c:pt>
                <c:pt idx="3">
                  <c:v>7.7775456077923</c:v>
                </c:pt>
                <c:pt idx="4">
                  <c:v>9.0894231713859899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6.2372960590447173</c:v>
                </c:pt>
                <c:pt idx="2">
                  <c:v>6.1530225076975773</c:v>
                </c:pt>
                <c:pt idx="3">
                  <c:v>7.1289323337144266</c:v>
                </c:pt>
                <c:pt idx="4">
                  <c:v>8.4626817822581337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8.3268632888619916</c:v>
                </c:pt>
                <c:pt idx="1">
                  <c:v>8.3666393903443641</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8.408971899586831</c:v>
                </c:pt>
                <c:pt idx="1">
                  <c:v>9.0254819612153145</c:v>
                </c:pt>
                <c:pt idx="2">
                  <c:v>8.8625015786700256</c:v>
                </c:pt>
                <c:pt idx="3">
                  <c:v>9.2374918437839906</c:v>
                </c:pt>
                <c:pt idx="4">
                  <c:v>8.5615454109872502</c:v>
                </c:pt>
                <c:pt idx="5">
                  <c:v>8.9097393151859183</c:v>
                </c:pt>
                <c:pt idx="6">
                  <c:v>8.7553799392822036</c:v>
                </c:pt>
                <c:pt idx="7">
                  <c:v>8.8093493187239122</c:v>
                </c:pt>
                <c:pt idx="8">
                  <c:v>8.0400820049558313</c:v>
                </c:pt>
                <c:pt idx="9">
                  <c:v>8.425350612185726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6.0812319493783509</c:v>
                </c:pt>
                <c:pt idx="1">
                  <c:v>6.2354327129741174</c:v>
                </c:pt>
                <c:pt idx="2">
                  <c:v>7.4968714834776193</c:v>
                </c:pt>
                <c:pt idx="3">
                  <c:v>7.6473756268299171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8.2120931180906265</c:v>
                </c:pt>
                <c:pt idx="1">
                  <c:v>7.1846035431298336</c:v>
                </c:pt>
                <c:pt idx="2">
                  <c:v>7.2089591315182613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9.2267361578002962</c:v>
                </c:pt>
                <c:pt idx="1">
                  <c:v>9.303321559847376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9.1375061197371554</c:v>
                </c:pt>
                <c:pt idx="1">
                  <c:v>9.2400535215562609</c:v>
                </c:pt>
                <c:pt idx="2">
                  <c:v>9.6793041290377051</c:v>
                </c:pt>
                <c:pt idx="3">
                  <c:v>9.8261237264049264</c:v>
                </c:pt>
                <c:pt idx="4">
                  <c:v>9.661312978778497</c:v>
                </c:pt>
                <c:pt idx="5">
                  <c:v>9.4681879223494683</c:v>
                </c:pt>
                <c:pt idx="6">
                  <c:v>9.4893445292071412</c:v>
                </c:pt>
                <c:pt idx="7">
                  <c:v>9.8916130509462636</c:v>
                </c:pt>
                <c:pt idx="8">
                  <c:v>9.3904019912664278</c:v>
                </c:pt>
                <c:pt idx="9">
                  <c:v>9.6025859108182292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7.926775477642261</c:v>
                </c:pt>
                <c:pt idx="1">
                  <c:v>8.5364833682868237</c:v>
                </c:pt>
                <c:pt idx="2">
                  <c:v>7.5717921522536091</c:v>
                </c:pt>
                <c:pt idx="3">
                  <c:v>8.7113109223571765</c:v>
                </c:pt>
                <c:pt idx="4">
                  <c:v>7.9375219336193528</c:v>
                </c:pt>
                <c:pt idx="5">
                  <c:v>7.8890141464564936</c:v>
                </c:pt>
                <c:pt idx="6">
                  <c:v>7.8608312473047324</c:v>
                </c:pt>
                <c:pt idx="7">
                  <c:v>7.4321259043269254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9.0857492724108759</c:v>
                </c:pt>
                <c:pt idx="1">
                  <c:v>9.3849085090752453</c:v>
                </c:pt>
                <c:pt idx="2">
                  <c:v>9.3637586927356082</c:v>
                </c:pt>
                <c:pt idx="3">
                  <c:v>9.475043274048307</c:v>
                </c:pt>
                <c:pt idx="4">
                  <c:v>9.3411720857836524</c:v>
                </c:pt>
                <c:pt idx="5">
                  <c:v>8.9484701334491259</c:v>
                </c:pt>
                <c:pt idx="6">
                  <c:v>9.1478120000597745</c:v>
                </c:pt>
                <c:pt idx="7">
                  <c:v>9.7250792658965075</c:v>
                </c:pt>
                <c:pt idx="8">
                  <c:v>9.2173422299212557</c:v>
                </c:pt>
                <c:pt idx="9">
                  <c:v>9.2934607932276503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8.9146870726055401</c:v>
                </c:pt>
                <c:pt idx="1">
                  <c:v>9.0679261894364043</c:v>
                </c:pt>
                <c:pt idx="2">
                  <c:v>8.8498974046996004</c:v>
                </c:pt>
                <c:pt idx="3">
                  <c:v>9.1740216217050676</c:v>
                </c:pt>
                <c:pt idx="4">
                  <c:v>8.8554943421872263</c:v>
                </c:pt>
                <c:pt idx="5">
                  <c:v>8.1916222629815536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8.3705692882957745</c:v>
                </c:pt>
                <c:pt idx="1">
                  <c:v>9.1162305362546654</c:v>
                </c:pt>
                <c:pt idx="2">
                  <c:v>8.8590166925615197</c:v>
                </c:pt>
                <c:pt idx="3">
                  <c:v>8.537454120282316</c:v>
                </c:pt>
                <c:pt idx="4">
                  <c:v>8.7480405349264565</c:v>
                </c:pt>
                <c:pt idx="5">
                  <c:v>8.6080565962010223</c:v>
                </c:pt>
                <c:pt idx="6">
                  <c:v>8.4863676136278805</c:v>
                </c:pt>
                <c:pt idx="7">
                  <c:v>8.8069375482103656</c:v>
                </c:pt>
                <c:pt idx="8">
                  <c:v>7.9028000955504147</c:v>
                </c:pt>
                <c:pt idx="9">
                  <c:v>7.0190928707809714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6.0319702393586274</c:v>
                </c:pt>
                <c:pt idx="1">
                  <c:v>7.0190928707809714</c:v>
                </c:pt>
                <c:pt idx="2">
                  <c:v>5.5219803151761564</c:v>
                </c:pt>
                <c:pt idx="3">
                  <c:v>7.6938287191274144</c:v>
                </c:pt>
                <c:pt idx="4">
                  <c:v>6.2570346720985492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7.7773380362945304</c:v>
                </c:pt>
                <c:pt idx="1">
                  <c:v>8.218515046342775</c:v>
                </c:pt>
                <c:pt idx="2">
                  <c:v>6.4440929810136076</c:v>
                </c:pt>
                <c:pt idx="3">
                  <c:v>8.3665113289442026</c:v>
                </c:pt>
                <c:pt idx="4">
                  <c:v>6.8582841671228882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9.2890717687985678</c:v>
                </c:pt>
                <c:pt idx="1">
                  <c:v>9.5886606330333404</c:v>
                </c:pt>
                <c:pt idx="2">
                  <c:v>9.4031677348298821</c:v>
                </c:pt>
                <c:pt idx="3">
                  <c:v>9.4174416962534835</c:v>
                </c:pt>
                <c:pt idx="4">
                  <c:v>9.6982942024585554</c:v>
                </c:pt>
                <c:pt idx="5">
                  <c:v>9.2431008453130605</c:v>
                </c:pt>
                <c:pt idx="6">
                  <c:v>9.3535030245914399</c:v>
                </c:pt>
                <c:pt idx="7">
                  <c:v>9.6212837652566279</c:v>
                </c:pt>
                <c:pt idx="8">
                  <c:v>9.2815667954157437</c:v>
                </c:pt>
                <c:pt idx="9">
                  <c:v>9.1652005294413517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8.8466658153283841</c:v>
                </c:pt>
                <c:pt idx="1">
                  <c:v>8.1825192255239987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9.203928074343473</c:v>
                </c:pt>
                <c:pt idx="1">
                  <c:v>9.5211364906154632</c:v>
                </c:pt>
                <c:pt idx="2">
                  <c:v>9.3408773042279343</c:v>
                </c:pt>
                <c:pt idx="3">
                  <c:v>9.620587397771585</c:v>
                </c:pt>
                <c:pt idx="4">
                  <c:v>9.5569112870612045</c:v>
                </c:pt>
                <c:pt idx="5">
                  <c:v>9.4354374305623434</c:v>
                </c:pt>
                <c:pt idx="6">
                  <c:v>9.3669114768144297</c:v>
                </c:pt>
                <c:pt idx="7">
                  <c:v>9.5639353702446854</c:v>
                </c:pt>
                <c:pt idx="8">
                  <c:v>9.3115042266299781</c:v>
                </c:pt>
                <c:pt idx="9">
                  <c:v>9.0172915268632163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8.9242322110941981</c:v>
                </c:pt>
                <c:pt idx="1">
                  <c:v>8.7169858794481332</c:v>
                </c:pt>
                <c:pt idx="2">
                  <c:v>8.7762303113113997</c:v>
                </c:pt>
                <c:pt idx="3">
                  <c:v>9.2190365021956016</c:v>
                </c:pt>
                <c:pt idx="4">
                  <c:v>8.5389052267766186</c:v>
                </c:pt>
                <c:pt idx="5">
                  <c:v>8.5805649498211984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6.687241263715018</c:v>
                </c:pt>
                <c:pt idx="1">
                  <c:v>6.1483043286900729</c:v>
                </c:pt>
                <c:pt idx="2">
                  <c:v>6.8853122199064813</c:v>
                </c:pt>
                <c:pt idx="3">
                  <c:v>6.520202824624322</c:v>
                </c:pt>
                <c:pt idx="4">
                  <c:v>5.8129588249054569</c:v>
                </c:pt>
                <c:pt idx="5">
                  <c:v>5.5219803151761564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8.8003179921898322</c:v>
                </c:pt>
                <c:pt idx="1">
                  <c:v>9.4212311303888185</c:v>
                </c:pt>
                <c:pt idx="2">
                  <c:v>9.2974541214912847</c:v>
                </c:pt>
                <c:pt idx="3">
                  <c:v>9.3571574714236281</c:v>
                </c:pt>
                <c:pt idx="4">
                  <c:v>9.3744843909447368</c:v>
                </c:pt>
                <c:pt idx="5">
                  <c:v>9.0591661165380497</c:v>
                </c:pt>
                <c:pt idx="6">
                  <c:v>9.0957705895644896</c:v>
                </c:pt>
                <c:pt idx="7">
                  <c:v>9.3501178453537666</c:v>
                </c:pt>
                <c:pt idx="8">
                  <c:v>8.5957476697072064</c:v>
                </c:pt>
                <c:pt idx="9">
                  <c:v>8.2791969860844592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9.4901630466705349</c:v>
                </c:pt>
                <c:pt idx="1">
                  <c:v>9.0205928319456845</c:v>
                </c:pt>
                <c:pt idx="2">
                  <c:v>8.7898642309369759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7.2671382423072606</c:v>
                </c:pt>
                <c:pt idx="1">
                  <c:v>7.5034634671498148</c:v>
                </c:pt>
                <c:pt idx="2">
                  <c:v>7.1297571678233016</c:v>
                </c:pt>
                <c:pt idx="3">
                  <c:v>7.1868715201286939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7.1592486138847704</c:v>
                </c:pt>
                <c:pt idx="1">
                  <c:v>7.9320040602892874</c:v>
                </c:pt>
                <c:pt idx="2">
                  <c:v>7.9311274923168478</c:v>
                </c:pt>
                <c:pt idx="3">
                  <c:v>7.6982697976477628</c:v>
                </c:pt>
                <c:pt idx="4">
                  <c:v>7.5823885761987606</c:v>
                </c:pt>
                <c:pt idx="5">
                  <c:v>7.5542833993301706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5.7578774270443276</c:v>
                </c:pt>
                <c:pt idx="1">
                  <c:v>5.8347155899292176</c:v>
                </c:pt>
                <c:pt idx="2">
                  <c:v>5.464404297867806</c:v>
                </c:pt>
                <c:pt idx="3">
                  <c:v>6.4469862130534947</c:v>
                </c:pt>
                <c:pt idx="4">
                  <c:v>7.3856631126622041</c:v>
                </c:pt>
                <c:pt idx="5">
                  <c:v>7.2493758347942876</c:v>
                </c:pt>
                <c:pt idx="6">
                  <c:v>6.6047202368392899</c:v>
                </c:pt>
                <c:pt idx="7">
                  <c:v>7.4390573579591113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7.9070148755311527</c:v>
                </c:pt>
                <c:pt idx="1">
                  <c:v>8.703027306788325</c:v>
                </c:pt>
                <c:pt idx="2">
                  <c:v>8.7962481022104271</c:v>
                </c:pt>
                <c:pt idx="3">
                  <c:v>8.6384083794518833</c:v>
                </c:pt>
                <c:pt idx="4">
                  <c:v>8.1281370216865323</c:v>
                </c:pt>
                <c:pt idx="5">
                  <c:v>8.4293707051297737</c:v>
                </c:pt>
                <c:pt idx="6">
                  <c:v>9.0099872893549833</c:v>
                </c:pt>
                <c:pt idx="7">
                  <c:v>8.9020415374721509</c:v>
                </c:pt>
                <c:pt idx="8">
                  <c:v>8.6890193580828328</c:v>
                </c:pt>
                <c:pt idx="9">
                  <c:v>8.6339833751587154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7.0991840491285414</c:v>
                </c:pt>
                <c:pt idx="1">
                  <c:v>8.4398714619258204</c:v>
                </c:pt>
                <c:pt idx="2">
                  <c:v>7.907680174788986</c:v>
                </c:pt>
                <c:pt idx="3">
                  <c:v>8.2051725156467068</c:v>
                </c:pt>
                <c:pt idx="4">
                  <c:v>7.3474847187754779</c:v>
                </c:pt>
                <c:pt idx="5">
                  <c:v>7.7449981757497266</c:v>
                </c:pt>
                <c:pt idx="6">
                  <c:v>7.9482149569271927</c:v>
                </c:pt>
                <c:pt idx="7">
                  <c:v>7.7682112580874056</c:v>
                </c:pt>
                <c:pt idx="8">
                  <c:v>7.2081444733319016</c:v>
                </c:pt>
                <c:pt idx="9">
                  <c:v>7.6217530885747609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8.5656525929661065</c:v>
                </c:pt>
                <c:pt idx="1">
                  <c:v>7.5263582684127011</c:v>
                </c:pt>
                <c:pt idx="2">
                  <c:v>7.7943247070544794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6.0100304983595034</c:v>
                </c:pt>
                <c:pt idx="1">
                  <c:v>9.8179035818299774</c:v>
                </c:pt>
                <c:pt idx="2">
                  <c:v>9.2978872345490036</c:v>
                </c:pt>
                <c:pt idx="3">
                  <c:v>9.2159439313362572</c:v>
                </c:pt>
                <c:pt idx="4">
                  <c:v>9.6921072679023652</c:v>
                </c:pt>
                <c:pt idx="5">
                  <c:v>9.5324858888236292</c:v>
                </c:pt>
                <c:pt idx="6">
                  <c:v>10</c:v>
                </c:pt>
                <c:pt idx="7">
                  <c:v>9.6909020103997978</c:v>
                </c:pt>
                <c:pt idx="8">
                  <c:v>10</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7.6160404083034106</c:v>
                </c:pt>
                <c:pt idx="1">
                  <c:v>7.3608493228559864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8.9642682643935494</c:v>
                </c:pt>
                <c:pt idx="1">
                  <c:v>8.918485936075875</c:v>
                </c:pt>
                <c:pt idx="2">
                  <c:v>9.2337044445428749</c:v>
                </c:pt>
                <c:pt idx="3">
                  <c:v>9.3963271789077343</c:v>
                </c:pt>
                <c:pt idx="4">
                  <c:v>9.0874245961732534</c:v>
                </c:pt>
                <c:pt idx="5">
                  <c:v>9.1227234552513963</c:v>
                </c:pt>
                <c:pt idx="6">
                  <c:v>9.4136826327466672</c:v>
                </c:pt>
                <c:pt idx="7">
                  <c:v>9.314658165336585</c:v>
                </c:pt>
                <c:pt idx="8">
                  <c:v>9.2651323091894557</c:v>
                </c:pt>
                <c:pt idx="9">
                  <c:v>9.128563639467945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8.3547926806991839</c:v>
                </c:pt>
                <c:pt idx="1">
                  <c:v>8.3264827958243917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8.7399396829736808</c:v>
                </c:pt>
                <c:pt idx="1">
                  <c:v>8.6732669046409825</c:v>
                </c:pt>
                <c:pt idx="2">
                  <c:v>8.704755102625926</c:v>
                </c:pt>
                <c:pt idx="3">
                  <c:v>8.7463658444983192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7.8936758726071874</c:v>
                </c:pt>
                <c:pt idx="1">
                  <c:v>7.9462539376755279</c:v>
                </c:pt>
                <c:pt idx="2">
                  <c:v>7.5030660113524794</c:v>
                </c:pt>
                <c:pt idx="3">
                  <c:v>7.4448964965405038</c:v>
                </c:pt>
                <c:pt idx="4">
                  <c:v>7.610877418812092</c:v>
                </c:pt>
                <c:pt idx="5">
                  <c:v>7.9152262683792607</c:v>
                </c:pt>
                <c:pt idx="6">
                  <c:v>7.7688478080430254</c:v>
                </c:pt>
                <c:pt idx="7">
                  <c:v>7.1334078661028633</c:v>
                </c:pt>
                <c:pt idx="8">
                  <c:v>7.868883498230181</c:v>
                </c:pt>
                <c:pt idx="9">
                  <c:v>6.0319702393586274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8.1909281827900742</c:v>
                </c:pt>
                <c:pt idx="1">
                  <c:v>8.1723883945061591</c:v>
                </c:pt>
                <c:pt idx="2">
                  <c:v>8.7094909638042513</c:v>
                </c:pt>
                <c:pt idx="3">
                  <c:v>8.1558013177804298</c:v>
                </c:pt>
                <c:pt idx="4">
                  <c:v>8.4507785087443583</c:v>
                </c:pt>
                <c:pt idx="5">
                  <c:v>7.4761837113922249</c:v>
                </c:pt>
                <c:pt idx="6">
                  <c:v>7.3785342734963697</c:v>
                </c:pt>
                <c:pt idx="7">
                  <c:v>7.0277734435876296</c:v>
                </c:pt>
                <c:pt idx="8">
                  <c:v>7.1519335426434054</c:v>
                </c:pt>
                <c:pt idx="9">
                  <c:v>6.8820078072797788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8.2165707197004583</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8.8465046216659999</c:v>
                </c:pt>
                <c:pt idx="1">
                  <c:v>8.9339941215869114</c:v>
                </c:pt>
                <c:pt idx="2">
                  <c:v>8.8134279288838471</c:v>
                </c:pt>
                <c:pt idx="3">
                  <c:v>8.4124484372427499</c:v>
                </c:pt>
                <c:pt idx="4">
                  <c:v>8.2897085647833375</c:v>
                </c:pt>
                <c:pt idx="5">
                  <c:v>8.354366734555045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9.0649377435261833</c:v>
                </c:pt>
                <c:pt idx="1">
                  <c:v>8.471883523841143</c:v>
                </c:pt>
                <c:pt idx="2">
                  <c:v>8.6484497080836782</c:v>
                </c:pt>
                <c:pt idx="3">
                  <c:v>8.7157751635881109</c:v>
                </c:pt>
                <c:pt idx="4">
                  <c:v>8.9450879536434709</c:v>
                </c:pt>
                <c:pt idx="5">
                  <c:v>8.8239652409608382</c:v>
                </c:pt>
                <c:pt idx="6">
                  <c:v>8.9666952801689117</c:v>
                </c:pt>
                <c:pt idx="7">
                  <c:v>8.6687978556943506</c:v>
                </c:pt>
                <c:pt idx="8">
                  <c:v>8.3218538712928307</c:v>
                </c:pt>
                <c:pt idx="9">
                  <c:v>8.198499056908231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9.3166426199927717</c:v>
                </c:pt>
                <c:pt idx="1">
                  <c:v>8.8389840234031727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8.9940238263928425</c:v>
                </c:pt>
                <c:pt idx="1">
                  <c:v>8.7587583418729249</c:v>
                </c:pt>
                <c:pt idx="2">
                  <c:v>8.7045430934517292</c:v>
                </c:pt>
                <c:pt idx="3">
                  <c:v>8.8182875429161172</c:v>
                </c:pt>
                <c:pt idx="4">
                  <c:v>8.9240277268874291</c:v>
                </c:pt>
                <c:pt idx="5">
                  <c:v>8.9015843545363698</c:v>
                </c:pt>
                <c:pt idx="6">
                  <c:v>8.5941336206246568</c:v>
                </c:pt>
                <c:pt idx="7">
                  <c:v>8.3669897922148824</c:v>
                </c:pt>
                <c:pt idx="8">
                  <c:v>8.0094665293447882</c:v>
                </c:pt>
                <c:pt idx="9">
                  <c:v>7.7611797933916904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8.0537233978414484</c:v>
                </c:pt>
                <c:pt idx="1">
                  <c:v>8.1189328194191202</c:v>
                </c:pt>
                <c:pt idx="2">
                  <c:v>8.5179991362240823</c:v>
                </c:pt>
                <c:pt idx="3">
                  <c:v>7.8512103285198513</c:v>
                </c:pt>
                <c:pt idx="4">
                  <c:v>7.4746505474939857</c:v>
                </c:pt>
                <c:pt idx="5">
                  <c:v>7.6938287191274144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8.0073328787958253</c:v>
                </c:pt>
                <c:pt idx="1">
                  <c:v>7.8164363012958464</c:v>
                </c:pt>
                <c:pt idx="2">
                  <c:v>8.03848267067651</c:v>
                </c:pt>
                <c:pt idx="3">
                  <c:v>7.458737165056962</c:v>
                </c:pt>
                <c:pt idx="4">
                  <c:v>7.3603127697953834</c:v>
                </c:pt>
                <c:pt idx="5">
                  <c:v>6.9023420621431208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7.3942624778795167</c:v>
                </c:pt>
                <c:pt idx="1">
                  <c:v>7.0713534843094674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7.8708219933486951</c:v>
                </c:pt>
                <c:pt idx="1">
                  <c:v>7.7258274117661996</c:v>
                </c:pt>
                <c:pt idx="2">
                  <c:v>7.9273974716424496</c:v>
                </c:pt>
                <c:pt idx="3">
                  <c:v>6.7758754763668776</c:v>
                </c:pt>
                <c:pt idx="4">
                  <c:v>7.1094230069101751</c:v>
                </c:pt>
                <c:pt idx="5">
                  <c:v>6.2570346720985492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8.0266122588547333</c:v>
                </c:pt>
                <c:pt idx="1">
                  <c:v>7.94046869946302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7.3558741198895712</c:v>
                </c:pt>
                <c:pt idx="1">
                  <c:v>7.6544330978691928</c:v>
                </c:pt>
                <c:pt idx="2">
                  <c:v>7.4706057142455222</c:v>
                </c:pt>
                <c:pt idx="3">
                  <c:v>7.487968200432138</c:v>
                </c:pt>
                <c:pt idx="4">
                  <c:v>6.9555527557932191</c:v>
                </c:pt>
                <c:pt idx="5">
                  <c:v>5.5918446363591716</c:v>
                </c:pt>
                <c:pt idx="6">
                  <c:v>4.8891924401804703</c:v>
                </c:pt>
                <c:pt idx="7">
                  <c:v>5.356770736871117</c:v>
                </c:pt>
                <c:pt idx="8">
                  <c:v>5.9918431013475768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7.3694197463699593</c:v>
                </c:pt>
                <c:pt idx="1">
                  <c:v>6.7568295865710288</c:v>
                </c:pt>
                <c:pt idx="2">
                  <c:v>6.0386837214798783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0.60653517347023023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0.17391653374859395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1.8156638424126816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0.17391653374859395</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0.53372720851909783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7.3437182680149258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0.35502286972868902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0.85640202732283033</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0.23875848230561925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2.4926045502855771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0.12445260608995135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9.0894231713859899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8.4717037745686632</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0.27003064061340165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0.51873185089854257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0.14461856171836551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1.5097971871572398</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0.14461856171836551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9.4741566871880067E-2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8.1815211759575046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0.19732078185280777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0.3363384505733471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9.3768645376693271E-2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0.97893130280866814</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5.5002377159864224E-2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9.0586413198358322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7.4084648169293388E-2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0.32300725656232387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9.005200815743919E-2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0.94013013957871649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9.005200815743919E-2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0.16419731219911782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8.8691069946890178</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1.1624203519051353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0.50084211180002214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0.13963103621079842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1.4577281312025372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0.13963103621079753</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0.4495773661030622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7.7775456077923</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8.7442540558557127</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0.90677966101694918</c:v>
                </c:pt>
                <c:pt idx="1">
                  <c:v>8.4745762711864406E-3</c:v>
                </c:pt>
                <c:pt idx="2">
                  <c:v>2.5423728813559331E-2</c:v>
                </c:pt>
                <c:pt idx="3">
                  <c:v>1.6949152542372881E-2</c:v>
                </c:pt>
                <c:pt idx="4">
                  <c:v>8.4745762711864406E-3</c:v>
                </c:pt>
                <c:pt idx="5">
                  <c:v>3.3898305084745763E-2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0.6619999534951102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0.5145587535404692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0.14345513337520543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1.4976511609549954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0.14345513337520721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0.17530002893422392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8.541332119907981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0.30950756735604834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0.5109182819325131</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0.14244019710898925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1.4870553708871661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0.13142067261370904</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8.9180580256687776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0.47386306294249536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0.20293031084666779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5.6575453450316004E-2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0.59063967630776659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5.6575453450316004E-2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9.3441688111436605E-2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9.4922818674166844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0.28510581487357545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0.64600450332843984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0.18010122565853237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1.8802311451026572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0.18010122565853237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0.64600450332843984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2.3880760605283768E-2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7.1470625251513002</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0.27954412493966796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0.26657265347754944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7.4318462752177794E-2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0.77587416638536766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7.4318462752177794E-2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0.15981477922791676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9.3568504532065706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0.29359554689179923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0.1091000742101853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1.138989236263888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0.10910007421018442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0.18273009744019042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8.7095504761556644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0.36533510219198995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0.10422791713492963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1.0881246103112758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0.10422791713492963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5.1841027549510699E-2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8.3666393903443641</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0.31584833942138069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0.58068612316508794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0.16189094962355366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1.6901184568814287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8.7456107574913844E-2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8.5330724152943205</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0.73134951727774222</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0.20418435988905692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5.6925072947402455E-2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0.59428965406308265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5.6925072947402455E-2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0.12595754809319537</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9.6334392295557567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0.56779661016949168</c:v>
                </c:pt>
                <c:pt idx="1">
                  <c:v>8.4745762711864406E-3</c:v>
                </c:pt>
                <c:pt idx="2">
                  <c:v>0.38135593220338981</c:v>
                </c:pt>
                <c:pt idx="3">
                  <c:v>8.4745762711864406E-3</c:v>
                </c:pt>
                <c:pt idx="4">
                  <c:v>0</c:v>
                </c:pt>
                <c:pt idx="5">
                  <c:v>1.6949152542372881E-2</c:v>
                </c:pt>
                <c:pt idx="6">
                  <c:v>0</c:v>
                </c:pt>
                <c:pt idx="7">
                  <c:v>1.6949152542372881E-2</c:v>
                </c:pt>
                <c:pt idx="8">
                  <c:v>0</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8.4375185682399021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0.1361787921552402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0.36330334530894071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0.10128625642524014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1.0574140914657981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0.10128625642524014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0.24415270588950655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9.303321559847376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0.39482746082171971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0.14053938719669823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1.4672111861241746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0.14053938719669823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0.24579007565087174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8.425350612185726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0.39658766578032001</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0.8469804904829914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0.23613182827503643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2.4651826563053874</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0.23613182827503643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6.0822925048888976E-3</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7.6473756268299171</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0.85406547609033989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0.24361015817987131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6.791669074287654E-2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0.70904057837550383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6.791669074287654E-2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7.8324620676561096E-2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9.6025859108182292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0.32646210007719301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0.53139061246060582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0.14814772979830959</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1.5466411992729245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0.14814772979831048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0.18818856416021923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7.2089591315182613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8.0549825929410943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8.4745762711864406E-3</c:v>
                </c:pt>
                <c:pt idx="1">
                  <c:v>5.9322033898305093E-2</c:v>
                </c:pt>
                <c:pt idx="2">
                  <c:v>0.1440677966101695</c:v>
                </c:pt>
                <c:pt idx="3">
                  <c:v>0.38983050847457629</c:v>
                </c:pt>
                <c:pt idx="4">
                  <c:v>0.39830508474576271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5.9188399364416E-2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0.37440365239364759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0.10438093904872225</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1.0897221372972652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0.10438093904872225</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0.15445527205894471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8.1916222629815536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0.47706931320734025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0.20046097827460674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2.0927840626930561</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0.13526808379702437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7.0190928707809714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0.47540077780661427</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0.16828827518536116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1.7569056246127417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0.16828827518536116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0.40102205847507832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7.4321259043269254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0.27457542592873629</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0.24608265238403426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6.8606003641329849E-2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0.71623690686052655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6.8606003641329849E-2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0.14259959360745533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9.2934607932276503</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0.37473412710263521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0.30719902157321322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8.5644790433153872E-2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0.89411941423162844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8.5644790433153872E-2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5.7919410102119429E-2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9.0172915268632163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0.47485896138459349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0.319274967490073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8.901147386865027E-2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0.92926710980103167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8.901147386865027E-2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0.24965644831826239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8.5805649498211984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5.4621811962698885E-2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0.28113673468023848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7.8378819702756175E-2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0.8182637146563323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7.8378819702756175E-2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5.33856334981202E-2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9.1652005294413517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0.38740316116093254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0.11736460541118898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1.2252697649331461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0.11736460541118987</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6.7376490928296562E-2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8.1825192255239987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0.58457573704410049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0.30898010493587158</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8.6141343158345762E-2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0.89930335396152472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8.6141343158345762E-2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2.873387820149631E-2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8.7898642309369759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0.14215272647315391</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0.44007158251580236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0.12268866699879677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1.2808522096325747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0.12268866699879766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0.19713071623933942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7.1868715201286939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1.3723682438836704E-2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0.54540596053400581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0.15205510405505951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1.587433630008757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0.15205510405505951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0.44048905416504169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5.5219803151761564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0.47530909066412086</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0.39021181341055744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0.10878813615011218</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1.1357326473442519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0.10878813615011218</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2.2542602023680303E-2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8.2791969860844592</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8.1739003213462063</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0.12948479217796383</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0.45570437754244786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0.12704697337322735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1.3263523074533516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0.12704697337322735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0.20946254329497727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7.6217530885747609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0.37464699464075579</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0.56745482848325501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0.15820216359037786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1.6516080560674542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0.15820216359037786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0.42949413488270949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7.5542833993301706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0.39044639470768061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0.63266713709468281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0.17638286766972566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1.8414120172836679</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0.17638286766972566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0.55640884599941032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7.4390573579591113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0.52995582262065977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0.52362665695788202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0.14598319705156548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1.5240437856787494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0.14598319705156548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0.37124290083567679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7.7943247070544794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0.31896551724137928</c:v>
                </c:pt>
                <c:pt idx="1">
                  <c:v>0.31896551724137928</c:v>
                </c:pt>
                <c:pt idx="2">
                  <c:v>0.49137931034482751</c:v>
                </c:pt>
                <c:pt idx="3">
                  <c:v>8.6206896551724137E-3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0.93542464561913086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1.4734898503369931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0.4107979536888422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4.2886721289428831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0.4107979536888422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5.6591358006297554E-2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0.36902463123845131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0.38994599845209876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0.10871402892706694</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1.1349589784903182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0.10871402892706783</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0.18157734005978554</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8.6339833751587154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8.2447064811619661</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0.11289022243049374</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0.44451688700919778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0.12392798465612032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1.2937905094662172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0.12392798465612209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0.1840631955071963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7.3608493228559864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8.758440158444003E-2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0.2668066006921439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7.438368548649521E-2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0.77655508244234284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7.438368548649521E-2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0.2668066006921439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8.59303735515482E-2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9.128563639467945</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7.4997662166934589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0.27192982456140352</c:v>
                </c:pt>
                <c:pt idx="1">
                  <c:v>0.72807017543859653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0.39723811640305673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0.78003250160942272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0.21746722951546182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2.2703269035459179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0.21746722951546182</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0.16401176399510042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6.0319702393586274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0.28107916059316507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0.93150258748623349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0.25969595698788872</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2.7111888039654559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0.25969595698788872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0.26662524146590005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6.8820078072797788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0.20201074345618508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0.39313361223391396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0.10960271181715875</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1.144236701292936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0.10960271181715875</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0.19590361733061457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8.3264827958243917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0.72421804526902456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0.3381651052507344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9.427790304371797E-2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0.98424788032179578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9.427790304371797E-2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0.3381651052507344</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0.1315819888521883</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8.7463658444983192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0.163597330411001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0.40703328953826734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0.11347783792831478</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1.1163970394687972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8.8389840234031727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0.31639539371971104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0.13163927852545054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1.3742953191871905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0.13163927852544965</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0.14293593192395804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7.7611797933916904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0.23676576717530917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0.12216764506648392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1.2754128148653541</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0.12216764506648303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0.11866487998201691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8.354366734555045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0.24658865764322169</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9.9592343922525473E-2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1.0397298861915694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9.9592343922525473E-2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0.17008417295741829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8.198499056908231</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0.4958602120815101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0.14716651011360771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1.5363974055140606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0.1471665101136086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0.52787107874974737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2.5758566563155227E-2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7.0713534843094674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0.19733292243171263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0.52137415390503161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0.14535521604132917</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1.5174877533715669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0.14535521604132828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0.24859462723271175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6.2570346720985492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0.9576271186440678</c:v>
                </c:pt>
                <c:pt idx="1">
                  <c:v>4.2372881355932188E-2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0.50608549676520642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0.55780854354336995</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0.15551285146983673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1.6235320205521298</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0.15551285146983673</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1.5475405914394003E-2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7.6938287191274144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0.34293069069360715</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0.47508420049041344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0.13244992311737036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1.3827583332714299</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0.13244992311737214</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0.36619121888090866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6.9023420621431208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0.56617589099454335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0.40512952939207736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0.11294708383306862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1.179151468819537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0.11294708383306862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0.40512952939207736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2.3427586139767698E-2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7.94046869946302</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0.31909539468294668</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0.23838338638581025</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2.4886886023055137</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0.23838338638581025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0.75404302455708905</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5.9918431013475768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7.8742321871177667</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0.33792101150119525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0.71442656186726339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0.19917678401985928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2.079377257573837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0.19917678401985839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0.60389545794217003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6.5868812249383009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0.36523768980141202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0.10307818565078186</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1.0761215773663544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0.10307818565078186</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0.36973081044757095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7.1124473095771634E-3</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8.5348315886213744</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0.5181729704529161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0.40484517617795746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0.11286780828294773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1.1783238433670178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0.11286780828294773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0.27653307903394975</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8.5009837477936276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29/11/2025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29/11/2025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779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RTF | Northumbria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490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RTF | Northumbria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490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RTF | Northumbria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Northumbria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242901000"/>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72471234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05004922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40562125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3682820"/>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96</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0589942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1914586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9106210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827571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3659114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6085012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6113430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8516705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41942416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0420404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587860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8838076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5129799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1851902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5179205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661698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5354522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3959152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5934010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1521358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8808390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2749320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0609909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5352742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9975099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3582983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5838042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806481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7355006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738904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4997137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182385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7864000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5879886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4096938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8669233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14415008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12358773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04019534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77778513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4160609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9926938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9689058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7394919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6325711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88926152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0193986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Northumbria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Northumbria Healthcare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81124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77441833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800111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40701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61570979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9129727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4776823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374897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8499789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674390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01810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20691827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0612901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32239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9073536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2895763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8470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8100856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58650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36415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3010797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6563632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8619380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70295309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99521042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7588075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5434138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9276952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06978902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71469612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6047320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0199825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006555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2934028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23030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14225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5471039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8620417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6706781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2473986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80811070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6695492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485837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8017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9127768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70418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36323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69221249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0378415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14196034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2045878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9258289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87908405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732750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60393765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6414516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981705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0071917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5946273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5417296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9329312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1074311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5479902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41114488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620173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12112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06852997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87315897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1254143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245473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9064776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5871125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4029574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032260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309634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9794303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80335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08254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94701415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0249470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4972953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9638128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1546003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229353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09344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81806298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1040279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05974397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6568921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6996038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20523756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124782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3046273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0971839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5926086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5670256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0102514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5348976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3927334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7895337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80274608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3982124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9331232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4005447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0689650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49768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33965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37757509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9840389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9866708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8741480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2804340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6189327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36823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32250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48376409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5889700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41056737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5351101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535369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0724978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14635472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525878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4811340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7540737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8427900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311328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2570977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5535313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8875985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6095841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5833852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592181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3363718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35427641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9980629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6774803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6958368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6159559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2242413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7787564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7873138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3554759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142273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6555332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3567001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2984630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3955699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202564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4131378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1450797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7012463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0576404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3382479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7233078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7722703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6277923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0792684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5550418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1616188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9839188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8276326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8647663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6442979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8746117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5607736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51773845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11975478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0473287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919374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4921496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2444593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42246138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0711562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7468789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873932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24825939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64162943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47899971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20490312"/>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18499688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0158788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61892708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3836943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7794824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9156740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214125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8086009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2748276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1222042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4445010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121315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5980593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6435022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7813435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2336773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6583731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7165045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1922238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2028772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680284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5934231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9039323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5052716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800931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222390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793982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1592590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7119521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9225835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4223032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7151152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8330729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0621993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7581429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16686</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Northumbria Healthcare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2025-11-29T13:41:34Z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